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1170" y="5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dirty="0" smtClean="0"/>
              <a:t>Fitting all directions.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2774" y="323528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[100]</a:t>
            </a:r>
            <a:endParaRPr lang="en-GB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6" y="5652120"/>
            <a:ext cx="2484016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7143" y="5399832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[111]</a:t>
            </a:r>
            <a:endParaRPr lang="en-GB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94" y="611560"/>
            <a:ext cx="23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5" y="3059832"/>
            <a:ext cx="234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45217</TotalTime>
  <Words>242</Words>
  <Application>Microsoft Office PowerPoint</Application>
  <PresentationFormat>On-screen Show (4:3)</PresentationFormat>
  <Paragraphs>36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directions. 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84</cp:revision>
  <dcterms:created xsi:type="dcterms:W3CDTF">2018-11-30T14:46:23Z</dcterms:created>
  <dcterms:modified xsi:type="dcterms:W3CDTF">2019-06-27T11:12:37Z</dcterms:modified>
</cp:coreProperties>
</file>